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COMIGO </a:t>
            </a:r>
            <a:br>
              <a:rPr lang="pt-BR" dirty="0"/>
            </a:br>
            <a:r>
              <a:rPr lang="pt-BR" dirty="0"/>
              <a:t>HABITA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COMIGO HABITA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Comigo habita, </a:t>
            </a:r>
          </a:p>
          <a:p>
            <a:r>
              <a:rPr lang="pt-BR" dirty="0"/>
              <a:t>ó Deus, a noite vem, </a:t>
            </a:r>
          </a:p>
          <a:p>
            <a:r>
              <a:rPr lang="pt-BR" dirty="0"/>
              <a:t>As trevas crescem; </a:t>
            </a:r>
          </a:p>
          <a:p>
            <a:r>
              <a:rPr lang="pt-BR" dirty="0"/>
              <a:t>eis, Senhor, convém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COMIGO HABITA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me socorra a </a:t>
            </a:r>
          </a:p>
          <a:p>
            <a:r>
              <a:rPr lang="pt-BR" dirty="0"/>
              <a:t>Tua proteção; </a:t>
            </a:r>
          </a:p>
          <a:p>
            <a:r>
              <a:rPr lang="pt-BR" dirty="0"/>
              <a:t>Ó, vem fazer comigo </a:t>
            </a:r>
          </a:p>
          <a:p>
            <a:r>
              <a:rPr lang="pt-BR" dirty="0"/>
              <a:t>habitação! </a:t>
            </a:r>
          </a:p>
        </p:txBody>
      </p:sp>
    </p:spTree>
    <p:extLst>
      <p:ext uri="{BB962C8B-B14F-4D97-AF65-F5344CB8AC3E}">
        <p14:creationId xmlns:p14="http://schemas.microsoft.com/office/powerpoint/2010/main" val="2304158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COMIGO HABITA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 revelar-Te a mim, </a:t>
            </a:r>
          </a:p>
          <a:p>
            <a:r>
              <a:rPr lang="pt-BR" dirty="0"/>
              <a:t>Jesus, Senhor! </a:t>
            </a:r>
          </a:p>
          <a:p>
            <a:r>
              <a:rPr lang="pt-BR" dirty="0"/>
              <a:t>Divino Mestre, </a:t>
            </a:r>
          </a:p>
          <a:p>
            <a:r>
              <a:rPr lang="pt-BR" dirty="0"/>
              <a:t>Rei, Consolador!</a:t>
            </a:r>
          </a:p>
        </p:txBody>
      </p:sp>
    </p:spTree>
    <p:extLst>
      <p:ext uri="{BB962C8B-B14F-4D97-AF65-F5344CB8AC3E}">
        <p14:creationId xmlns:p14="http://schemas.microsoft.com/office/powerpoint/2010/main" val="1720409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COMIGO HABITA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Guia forte, </a:t>
            </a:r>
          </a:p>
          <a:p>
            <a:r>
              <a:rPr lang="pt-BR" dirty="0"/>
              <a:t>Amparo em tentação! </a:t>
            </a:r>
          </a:p>
          <a:p>
            <a:r>
              <a:rPr lang="pt-BR" dirty="0"/>
              <a:t>Vem, vem fazer </a:t>
            </a:r>
          </a:p>
          <a:p>
            <a:r>
              <a:rPr lang="pt-BR" dirty="0"/>
              <a:t>comigo habitação!</a:t>
            </a:r>
          </a:p>
        </p:txBody>
      </p:sp>
    </p:spTree>
    <p:extLst>
      <p:ext uri="{BB962C8B-B14F-4D97-AF65-F5344CB8AC3E}">
        <p14:creationId xmlns:p14="http://schemas.microsoft.com/office/powerpoint/2010/main" val="2099533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COMIGO HABITA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Presente estás nas </a:t>
            </a:r>
          </a:p>
          <a:p>
            <a:r>
              <a:rPr lang="pt-BR" dirty="0"/>
              <a:t>trevas e na luz; </a:t>
            </a:r>
          </a:p>
          <a:p>
            <a:r>
              <a:rPr lang="pt-BR" dirty="0"/>
              <a:t>Não há perigo </a:t>
            </a:r>
          </a:p>
          <a:p>
            <a:r>
              <a:rPr lang="pt-BR" dirty="0"/>
              <a:t>andando com Jesus; </a:t>
            </a:r>
          </a:p>
        </p:txBody>
      </p:sp>
    </p:spTree>
    <p:extLst>
      <p:ext uri="{BB962C8B-B14F-4D97-AF65-F5344CB8AC3E}">
        <p14:creationId xmlns:p14="http://schemas.microsoft.com/office/powerpoint/2010/main" val="1243732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COMIGO HABITA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As trevas densas </a:t>
            </a:r>
          </a:p>
          <a:p>
            <a:r>
              <a:rPr lang="pt-BR" dirty="0"/>
              <a:t>não espantarão </a:t>
            </a:r>
          </a:p>
          <a:p>
            <a:r>
              <a:rPr lang="pt-BR" dirty="0"/>
              <a:t>Aquele em quem </a:t>
            </a:r>
          </a:p>
          <a:p>
            <a:r>
              <a:rPr lang="pt-BR" dirty="0"/>
              <a:t>fizer habitação!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50508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110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COMIGO  HABITA</vt:lpstr>
      <vt:lpstr>COMIGO HABITA</vt:lpstr>
      <vt:lpstr>COMIGO HABITA</vt:lpstr>
      <vt:lpstr>COMIGO HABITA</vt:lpstr>
      <vt:lpstr>COMIGO HABITA</vt:lpstr>
      <vt:lpstr>COMIGO HABITA</vt:lpstr>
      <vt:lpstr>COMIGO HABITA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2019-06-12T21:46:43Z</dcterms:modified>
</cp:coreProperties>
</file>

<file path=docProps/thumbnail.jpeg>
</file>